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91" r:id="rId2"/>
    <p:sldId id="306" r:id="rId3"/>
    <p:sldId id="261" r:id="rId4"/>
    <p:sldId id="297" r:id="rId5"/>
    <p:sldId id="293" r:id="rId6"/>
    <p:sldId id="294" r:id="rId7"/>
    <p:sldId id="308" r:id="rId8"/>
    <p:sldId id="325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dated…. 2019</a:t>
            </a:r>
          </a:p>
          <a:p>
            <a:endParaRPr lang="en-US" dirty="0"/>
          </a:p>
          <a:p>
            <a:r>
              <a:rPr lang="en-US" dirty="0"/>
              <a:t>Matt (Farmer) &amp; Jenn (Farm Manager)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CS department has been working on launching the FarmData2 FOSS project </a:t>
            </a:r>
          </a:p>
          <a:p>
            <a:r>
              <a:rPr lang="en-US" dirty="0"/>
              <a:t>In conjunction with the curriculum redesign that began to roll out in Fall 2019.</a:t>
            </a:r>
          </a:p>
          <a:p>
            <a:endParaRPr lang="en-US" dirty="0"/>
          </a:p>
          <a:p>
            <a:r>
              <a:rPr lang="en-US" dirty="0"/>
              <a:t>COMP 130, this class and COMP 290 are a big part of that redesign.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and experiences that will give you an advantage in </a:t>
            </a:r>
          </a:p>
          <a:p>
            <a:endParaRPr lang="en-US" dirty="0"/>
          </a:p>
          <a:p>
            <a:r>
              <a:rPr lang="en-US" dirty="0"/>
              <a:t>NPFI – development expertise and support – building engagement with courses at other institutions.</a:t>
            </a:r>
          </a:p>
          <a:p>
            <a:r>
              <a:rPr lang="en-US" dirty="0"/>
              <a:t>SFC – supporting development and dissemination of course materials developed here</a:t>
            </a:r>
          </a:p>
          <a:p>
            <a:r>
              <a:rPr lang="en-US" dirty="0"/>
              <a:t>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GNOME – </a:t>
            </a:r>
            <a:r>
              <a:rPr lang="en-US" dirty="0" err="1"/>
              <a:t>FarmData</a:t>
            </a:r>
            <a:r>
              <a:rPr lang="en-US" dirty="0"/>
              <a:t> and the use of FOSS in the Dickinson Curriculum selected from 160 international projects a winner in the GNOME Community Engagement challenge for its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36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12 – FOSS Project Structures and the FarmData2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C352297-C00C-3748-8BE3-5FA9DA5F10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063" y="1004398"/>
            <a:ext cx="2771356" cy="1081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6D95F-5E34-C142-9FAD-49AEE163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62" y="928294"/>
            <a:ext cx="1563688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E1871-5377-9A42-9F8B-6FAD2E7866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3381376" y="3419167"/>
            <a:ext cx="1324690" cy="962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9D880-295C-B848-A76F-A4046A3834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875" y="3419167"/>
            <a:ext cx="381000" cy="96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37CEE-37B9-4644-AA91-1DA873D4221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31" y="981327"/>
            <a:ext cx="2984619" cy="1081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2AE9DA-6420-A24E-B404-3467CE68F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880" y="984410"/>
            <a:ext cx="1547813" cy="722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4280A0-E136-9640-A4A6-37942658F97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554" y="3396097"/>
            <a:ext cx="1548981" cy="1080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222DF5-D456-9148-86AB-B5E3C3F777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535" y="3396097"/>
            <a:ext cx="371971" cy="10806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updates and combines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combining them into a single application that supports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94429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910936" cy="383498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 for success in the senior seminar (COMP 491/492) with FOSS </a:t>
            </a:r>
            <a:r>
              <a:rPr lang="en-US" sz="1600" i="1" dirty="0"/>
              <a:t>“in the wild” </a:t>
            </a:r>
            <a:r>
              <a:rPr lang="en-US" sz="1600" dirty="0"/>
              <a:t>and beyond Dickinson’s limestone walls.</a:t>
            </a:r>
          </a:p>
          <a:p>
            <a:pPr lvl="1"/>
            <a:r>
              <a:rPr lang="en-US" sz="1600" dirty="0"/>
              <a:t>Connect computing with Dickinson’s mission of an “education in service to the common good”</a:t>
            </a:r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3B29F-7FDC-D345-9665-73D75EDA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9" y="3223734"/>
            <a:ext cx="774537" cy="778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CC7AE-1009-1E4D-B7C4-36BEE894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2374">
            <a:off x="4901462" y="4546012"/>
            <a:ext cx="1255704" cy="5424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52" name="Picture 4" descr="Challenge Phase One Winner Badge">
            <a:extLst>
              <a:ext uri="{FF2B5EF4-FFF2-40B4-BE49-F238E27FC236}">
                <a16:creationId xmlns:a16="http://schemas.microsoft.com/office/drawing/2014/main" id="{113DE245-6C33-724F-9F25-E98C98DB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26" y="3951715"/>
            <a:ext cx="957170" cy="7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FBB8E-4534-744F-B216-4900C7640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9981">
            <a:off x="7221829" y="4215909"/>
            <a:ext cx="547688" cy="66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75530-BBB5-1F4A-9523-4ACE9CB2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0" y="4012479"/>
            <a:ext cx="1053214" cy="904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9BFE29-6FDC-7C45-8D69-B1533AA0A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2200" y="3444264"/>
            <a:ext cx="914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more depth.</a:t>
            </a:r>
          </a:p>
          <a:p>
            <a:r>
              <a:rPr lang="en-US" sz="2000" dirty="0"/>
              <a:t>Learn about and observe the common structures shared by FOSS projects.</a:t>
            </a:r>
          </a:p>
          <a:p>
            <a:pPr lvl="1"/>
            <a:r>
              <a:rPr lang="en-US" sz="2000" dirty="0"/>
              <a:t>In an HFOSS project of interest</a:t>
            </a:r>
          </a:p>
          <a:p>
            <a:pPr lvl="1"/>
            <a:r>
              <a:rPr lang="en-US" sz="2000" dirty="0"/>
              <a:t>In FarmData2</a:t>
            </a:r>
          </a:p>
          <a:p>
            <a:r>
              <a:rPr lang="en-US" sz="2000" dirty="0"/>
              <a:t>Critically evaluate those structures in FarmData2 to help improve it. </a:t>
            </a:r>
          </a:p>
          <a:p>
            <a:r>
              <a:rPr lang="en-US" sz="2000" dirty="0"/>
              <a:t>Join the FarmData2 community.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A12/Q12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1646</TotalTime>
  <Words>590</Words>
  <Application>Microsoft Macintosh PowerPoint</Application>
  <PresentationFormat>On-screen Show (16:9)</PresentationFormat>
  <Paragraphs>70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Dosis</vt:lpstr>
      <vt:lpstr>Dosis ExtraLight</vt:lpstr>
      <vt:lpstr>Titillium Web Light</vt:lpstr>
      <vt:lpstr>Mowbray template</vt:lpstr>
      <vt:lpstr>12 – FOSS Project Structures and the FarmData2 Community</vt:lpstr>
      <vt:lpstr>The Dickinson Farm</vt:lpstr>
      <vt:lpstr>Local Clients, Global Communities</vt:lpstr>
      <vt:lpstr>FarmData &amp; AnimalData</vt:lpstr>
      <vt:lpstr>FarmData2</vt:lpstr>
      <vt:lpstr>FarmData2 and Dickinson CS</vt:lpstr>
      <vt:lpstr>Activities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32</cp:revision>
  <dcterms:created xsi:type="dcterms:W3CDTF">2020-11-16T20:41:40Z</dcterms:created>
  <dcterms:modified xsi:type="dcterms:W3CDTF">2021-11-15T21:48:16Z</dcterms:modified>
</cp:coreProperties>
</file>